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SoloProject_16534175011530/TheDownfallOfTheYellowCab' TargetMode='External' Type='http://schemas.openxmlformats.org/officeDocument/2006/relationships/hyperlink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522ADA42-1222-41F2-8BDE-080B653C4E7F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us">
                <a:hlinkClick r:id="rId6"/>
              </a:rPr>
              <a:t>Solo Project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2EE3D8ED-7204-4DCF-8A34-D0D17E39BBC9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7/11/2022 5:08:24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8" id="10" name="slide10">
            <a:extLst>
              <a:ext uri="{FF2B5EF4-FFF2-40B4-BE49-F238E27FC236}">
                <a16:creationId xmlns:a16="http://schemas.microsoft.com/office/drawing/2014/main" id="{2F5EC5A0-8B7C-45FE-AA10-BF91112CDD1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12" id="11" name="slide11">
            <a:extLst>
              <a:ext uri="{FF2B5EF4-FFF2-40B4-BE49-F238E27FC236}">
                <a16:creationId xmlns:a16="http://schemas.microsoft.com/office/drawing/2014/main" id="{56B62B5B-6D49-4BB4-B481-C32EE0DA70A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13" id="12" name="slide12">
            <a:extLst>
              <a:ext uri="{FF2B5EF4-FFF2-40B4-BE49-F238E27FC236}">
                <a16:creationId xmlns:a16="http://schemas.microsoft.com/office/drawing/2014/main" id="{5B0E0227-6583-48B9-A413-919E79AF774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11" id="13" name="slide13">
            <a:extLst>
              <a:ext uri="{FF2B5EF4-FFF2-40B4-BE49-F238E27FC236}">
                <a16:creationId xmlns:a16="http://schemas.microsoft.com/office/drawing/2014/main" id="{591B275D-F47C-437A-A072-5CCAFE83B30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1" id="2" name="slide2">
            <a:extLst>
              <a:ext uri="{FF2B5EF4-FFF2-40B4-BE49-F238E27FC236}">
                <a16:creationId xmlns:a16="http://schemas.microsoft.com/office/drawing/2014/main" id="{1FA6D1A5-3D62-49CE-99EB-4C11CA4C40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9" id="3" name="slide3">
            <a:extLst>
              <a:ext uri="{FF2B5EF4-FFF2-40B4-BE49-F238E27FC236}">
                <a16:creationId xmlns:a16="http://schemas.microsoft.com/office/drawing/2014/main" id="{16B91E1D-27A9-401E-811D-FFE7B1C097A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2" id="4" name="slide4">
            <a:extLst>
              <a:ext uri="{FF2B5EF4-FFF2-40B4-BE49-F238E27FC236}">
                <a16:creationId xmlns:a16="http://schemas.microsoft.com/office/drawing/2014/main" id="{B178248F-A23F-4CC1-848E-B06968518BF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3" id="5" name="slide5">
            <a:extLst>
              <a:ext uri="{FF2B5EF4-FFF2-40B4-BE49-F238E27FC236}">
                <a16:creationId xmlns:a16="http://schemas.microsoft.com/office/drawing/2014/main" id="{93CE4CE3-A608-487F-9F62-57FF241099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7" id="6" name="slide6">
            <a:extLst>
              <a:ext uri="{FF2B5EF4-FFF2-40B4-BE49-F238E27FC236}">
                <a16:creationId xmlns:a16="http://schemas.microsoft.com/office/drawing/2014/main" id="{886C6059-E82A-49C8-A547-858F438F327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4" id="7" name="slide7">
            <a:extLst>
              <a:ext uri="{FF2B5EF4-FFF2-40B4-BE49-F238E27FC236}">
                <a16:creationId xmlns:a16="http://schemas.microsoft.com/office/drawing/2014/main" id="{FD4E1BBB-F73B-4DBF-AC33-8A49C539AFB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5" id="8" name="slide8">
            <a:extLst>
              <a:ext uri="{FF2B5EF4-FFF2-40B4-BE49-F238E27FC236}">
                <a16:creationId xmlns:a16="http://schemas.microsoft.com/office/drawing/2014/main" id="{F4551E74-2EF1-4B21-B79C-995DC9D7689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Downfall Of The Yellow Cab6" id="9" name="slide9">
            <a:extLst>
              <a:ext uri="{FF2B5EF4-FFF2-40B4-BE49-F238E27FC236}">
                <a16:creationId xmlns:a16="http://schemas.microsoft.com/office/drawing/2014/main" id="{BC4E3E31-E173-4A87-8AFA-34D7C827BB7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45" y="0"/>
            <a:ext cx="9978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2022-07-11T17:08:36Z</dcterms:created>
  <dcterms:modified xsi:type="dcterms:W3CDTF">2022-07-11T17:08:36Z</dcterms:modified>
</cp:coreProperties>
</file>

<file path=docProps/thumbnail.jpeg>
</file>